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70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87" r:id="rId18"/>
    <p:sldId id="288" r:id="rId19"/>
    <p:sldId id="289" r:id="rId2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73" autoAdjust="0"/>
    <p:restoredTop sz="86993" autoAdjust="0"/>
  </p:normalViewPr>
  <p:slideViewPr>
    <p:cSldViewPr snapToGrid="0">
      <p:cViewPr varScale="1">
        <p:scale>
          <a:sx n="55" d="100"/>
          <a:sy n="55" d="100"/>
        </p:scale>
        <p:origin x="11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65620-50C3-4388-BA50-6E56DB5A3E04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1D6D4A-326A-4DD0-ABEE-CF54A5F9274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6905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709620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https://pixabay.com/videos/man-old-man-old-asian-man-big-city-135320/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33456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https://pixabay.com/videos/bodybuilding-sports-crossfit-39376/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746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https://pixabay.com/videos/cat-sleep-cute-animal-pet-home-22835/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5210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https://pixabay.com/videos/racism-conflict-people-argument-42854/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82794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https://pixabay.com/videos/video-wall-tv-channels-wall-media-5366/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62601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https://pixabay.com/videos/science-school-math-lab-learn-5373/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58511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https://pixabay.com/videos/puppet-show-street-life-puppet-1697/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28794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https://pixabay.com/videos/celebration-dancing-excitement-201013/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77949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https://pixabay.com/videos/green-lightbulb-idea-3d-cartoon-115983/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58135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https://pixabay.com/videos/man-walking-suit-business-office-199623/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2489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https://pixabay.com/videos/warrior-logo-gamer-play-152073/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6225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https://pixabay.com/videos/ascent-mountains-tourists-walk-30221/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92207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https://pixabay.com/videos/mountains-forest-sunset-climb-128225/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02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https://pixabay.com/videos/snail-mollusk-creeping-animal-169471/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3241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https://pixabay.com/videos/stairs-upstairs-wolf-greenscreen-83070/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4400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https://pixabay.com/videos/push-challenge-angry-fight-108415/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0366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https://pixabay.com/videos/sit-ups-fit-sports-training-bones-84706/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274318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https://pixabay.com/videos/computer-science-face-digital-robot-204261/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1D6D4A-326A-4DD0-ABEE-CF54A5F92741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7302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0C16A6-ADA4-4C78-BCF7-9C7AE28A1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C4DAA28-8E83-489E-A06F-4B9548DAB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8AABAFD-6DB4-413C-B09D-34AD8ECE8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E83678-9992-4CA4-8205-401659A63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339D6B2-E9BA-4CC2-9F20-1C1E52B2F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649761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75AB0B-FCFF-48C9-8287-30C7740F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9BFF3A8-01A8-4BD8-8386-FDCDBEA03C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76BD5F-915B-46E3-B9D9-828B48647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151446B-E7C9-4D08-A844-1D7B60D94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DF3911-32A2-47C7-BC7F-FCE85DDF3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4428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2B4B08A-1186-4FB8-85D8-AADCAD76E7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89D83DD-CE10-490C-8888-8B46BB2225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1A96F67-6BF5-4F93-9147-83E1A1F50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4A8A01A-699E-425C-8577-5344070B1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0005D5-3071-4A7F-B287-E56E2D08B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6325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245D94D-70A7-40F3-9A24-7C6CDC0C7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1845D09-910E-4431-8642-594804055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E25F096-56C5-496F-9ED9-925AEC293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6831AD0-4813-41E9-8528-C9A68B3F7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582B62-5453-4C65-9496-2595F5BAC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7636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70AF1C8-490E-499C-93A7-8F8A23133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F79BE8C-4BCF-4451-8C55-216AF2427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905B76C-83AA-4A48-BC7B-8916E5AEE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1227507-2C78-470E-9F54-18A42601F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C2CB74-8F8D-494A-87B4-C4FC42C37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6833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6B1ADC-8588-4A41-B3CF-0B54121CB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0E7F97-3241-4B03-A363-A6256B5041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53167F8-C381-4325-B6A5-A20F7B72B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E0BC824-3F87-40BF-A8A8-AB0C4A2CD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5F6954E-C53D-4753-A59B-D8F8F7693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B1BF11-6C07-40A7-9FE7-679B0F82D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8650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81A406-99A6-4812-9207-72FFD09CB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2236021-6D6D-4DCD-8E10-43659513B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BD8507E-AF8F-4A05-94CC-F6586966B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77545DE4-9811-487D-9B3D-8EBA9E1B5C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B29B6F1-C97E-458B-BE59-96C891CA4C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C82F45A-7C6E-4806-9B71-944383841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7386CC3-6FBA-435E-A779-13E8BAD43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1E37C37-882C-406F-AE32-537465D29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57862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CB9DD3-C9BB-40D4-AC99-7241CE141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B8E07CD8-ECD9-4131-A5C1-1BFB4EC2B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0BF068D-E6FE-4C22-9730-86E555B4E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F16FCB5-7C3D-471F-8732-C0F8AC26F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9959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FD61DBD-3D6B-432A-B162-B4895E59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3B55CD87-37CD-4D61-A5D9-F589B36E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8F9F2CA-FDEA-4AF9-99C7-E1892B78E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041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AC921D-2517-4B4E-8B1C-394C3374D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E29F8C-41B5-496E-8DA3-E18E63DB5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D72D354-10ED-431B-BAAF-D6E55409D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AC25974-959E-4A62-8AB3-E57AB0550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34C3069-9DE4-4FAB-8C32-C7813C460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5F8145A-BB7E-4F9F-86B2-C3603779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18609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85F2D45-BDB4-4D10-9D9C-548B16024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A678E29-F9B8-4A4C-86DA-413E56C05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5C5AC4E-5457-4315-B928-94ACDFCDC5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EA22A57-1AE9-40F6-8061-B472400A7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F65E67E-0352-4331-8640-87D1AC1A1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FCF6F92-95D8-4883-8B6B-4FF9AC85B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2583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9CE90EC-4D2C-44FC-B36A-91C08E534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231EF2-716C-425C-BBA4-507C2522F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41D151-564E-421A-BD57-CDEF157A9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39DC63-7F14-456A-AC7B-B2E68A777CA5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93AD34-7ABE-4852-A9D5-9BBC87D4E4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26334B1-46C6-43B1-826E-F229FB74F3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FD16F0-90CB-4778-808A-724AA944A24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6612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62CEAB-A143-4140-9066-E8E74221D0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84152" y="975779"/>
            <a:ext cx="9144000" cy="2387600"/>
          </a:xfrm>
        </p:spPr>
        <p:txBody>
          <a:bodyPr>
            <a:norm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F398FBB-EB48-492A-892C-2C38BB4CB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884152" y="3567138"/>
            <a:ext cx="9144000" cy="1655762"/>
          </a:xfrm>
        </p:spPr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en-US" altLang="zh-TW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Animaze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01141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35320-761287316_small">
            <a:hlinkClick r:id="" action="ppaction://media"/>
            <a:extLst>
              <a:ext uri="{FF2B5EF4-FFF2-40B4-BE49-F238E27FC236}">
                <a16:creationId xmlns:a16="http://schemas.microsoft.com/office/drawing/2014/main" id="{F0D2A13A-15D9-4607-9734-FC36716AF5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</a:p>
        </p:txBody>
      </p:sp>
    </p:spTree>
    <p:extLst>
      <p:ext uri="{BB962C8B-B14F-4D97-AF65-F5344CB8AC3E}">
        <p14:creationId xmlns:p14="http://schemas.microsoft.com/office/powerpoint/2010/main" val="2496953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B141B35D-58B8-435C-86F6-0A59990CAD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39376-422737323_small">
            <a:hlinkClick r:id="" action="ppaction://media"/>
            <a:extLst>
              <a:ext uri="{FF2B5EF4-FFF2-40B4-BE49-F238E27FC236}">
                <a16:creationId xmlns:a16="http://schemas.microsoft.com/office/drawing/2014/main" id="{23646ADB-E8A3-4707-95C5-FCAF1773E9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2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2835-330970621_small">
            <a:hlinkClick r:id="" action="ppaction://media"/>
            <a:extLst>
              <a:ext uri="{FF2B5EF4-FFF2-40B4-BE49-F238E27FC236}">
                <a16:creationId xmlns:a16="http://schemas.microsoft.com/office/drawing/2014/main" id="{A8413D7B-E1E4-4CE6-AF4C-947835FDD6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09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7FFF3BF3-CB1B-4240-88A4-FD10DF1622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42854-433896396_small">
            <a:hlinkClick r:id="" action="ppaction://media"/>
            <a:extLst>
              <a:ext uri="{FF2B5EF4-FFF2-40B4-BE49-F238E27FC236}">
                <a16:creationId xmlns:a16="http://schemas.microsoft.com/office/drawing/2014/main" id="{F7007E64-825E-439D-B6F8-E03A59C536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68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366-184226677_small">
            <a:hlinkClick r:id="" action="ppaction://media"/>
            <a:extLst>
              <a:ext uri="{FF2B5EF4-FFF2-40B4-BE49-F238E27FC236}">
                <a16:creationId xmlns:a16="http://schemas.microsoft.com/office/drawing/2014/main" id="{F28A13FF-3F13-4BC4-AAF9-8A0AB9E01C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意外</a:t>
            </a:r>
          </a:p>
        </p:txBody>
      </p:sp>
    </p:spTree>
    <p:extLst>
      <p:ext uri="{BB962C8B-B14F-4D97-AF65-F5344CB8AC3E}">
        <p14:creationId xmlns:p14="http://schemas.microsoft.com/office/powerpoint/2010/main" val="247893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D99CC489-4B68-44A5-8F09-1ECEC16B59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5373-183629075_small">
            <a:hlinkClick r:id="" action="ppaction://media"/>
            <a:extLst>
              <a:ext uri="{FF2B5EF4-FFF2-40B4-BE49-F238E27FC236}">
                <a16:creationId xmlns:a16="http://schemas.microsoft.com/office/drawing/2014/main" id="{CF6876E2-615B-4758-A450-7EDA2E7DF0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19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697-149530471_small">
            <a:hlinkClick r:id="" action="ppaction://media"/>
            <a:extLst>
              <a:ext uri="{FF2B5EF4-FFF2-40B4-BE49-F238E27FC236}">
                <a16:creationId xmlns:a16="http://schemas.microsoft.com/office/drawing/2014/main" id="{EC0BA45B-1029-4520-8064-2C1E98598D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轉彎</a:t>
            </a:r>
          </a:p>
        </p:txBody>
      </p:sp>
    </p:spTree>
    <p:extLst>
      <p:ext uri="{BB962C8B-B14F-4D97-AF65-F5344CB8AC3E}">
        <p14:creationId xmlns:p14="http://schemas.microsoft.com/office/powerpoint/2010/main" val="14189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57B5B56B-1B98-4636-8F44-85B5360C2C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201013-914542893_small">
            <a:hlinkClick r:id="" action="ppaction://media"/>
            <a:extLst>
              <a:ext uri="{FF2B5EF4-FFF2-40B4-BE49-F238E27FC236}">
                <a16:creationId xmlns:a16="http://schemas.microsoft.com/office/drawing/2014/main" id="{DC8D88B7-EA79-4D68-B342-42CBE7E89A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13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115983-706323946_small">
            <a:hlinkClick r:id="" action="ppaction://media"/>
            <a:extLst>
              <a:ext uri="{FF2B5EF4-FFF2-40B4-BE49-F238E27FC236}">
                <a16:creationId xmlns:a16="http://schemas.microsoft.com/office/drawing/2014/main" id="{F3935819-0E1B-4219-9AAC-51EC496D7B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結局</a:t>
            </a:r>
          </a:p>
        </p:txBody>
      </p:sp>
    </p:spTree>
    <p:extLst>
      <p:ext uri="{BB962C8B-B14F-4D97-AF65-F5344CB8AC3E}">
        <p14:creationId xmlns:p14="http://schemas.microsoft.com/office/powerpoint/2010/main" val="1078047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21471BA5-84A0-4FAE-A04A-D21474AE84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199623-910995789_small">
            <a:hlinkClick r:id="" action="ppaction://media"/>
            <a:extLst>
              <a:ext uri="{FF2B5EF4-FFF2-40B4-BE49-F238E27FC236}">
                <a16:creationId xmlns:a16="http://schemas.microsoft.com/office/drawing/2014/main" id="{209F8D04-940A-444A-9411-A716691210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723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52073-802330823_tiny">
            <a:hlinkClick r:id="" action="ppaction://media"/>
            <a:extLst>
              <a:ext uri="{FF2B5EF4-FFF2-40B4-BE49-F238E27FC236}">
                <a16:creationId xmlns:a16="http://schemas.microsoft.com/office/drawing/2014/main" id="{951CF202-FD79-4941-A5FB-DFC8408760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16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0221-380473792_tiny">
            <a:hlinkClick r:id="" action="ppaction://media"/>
            <a:extLst>
              <a:ext uri="{FF2B5EF4-FFF2-40B4-BE49-F238E27FC236}">
                <a16:creationId xmlns:a16="http://schemas.microsoft.com/office/drawing/2014/main" id="{D3CDC99A-A3B3-4BAC-9031-B35485AD59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0" y="0"/>
            <a:ext cx="12191999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目標</a:t>
            </a:r>
          </a:p>
        </p:txBody>
      </p:sp>
    </p:spTree>
    <p:extLst>
      <p:ext uri="{BB962C8B-B14F-4D97-AF65-F5344CB8AC3E}">
        <p14:creationId xmlns:p14="http://schemas.microsoft.com/office/powerpoint/2010/main" val="302644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09667896-F247-4866-BF63-39BD1233D6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2" name="128225-740892729_tiny">
            <a:hlinkClick r:id="" action="ppaction://media"/>
            <a:extLst>
              <a:ext uri="{FF2B5EF4-FFF2-40B4-BE49-F238E27FC236}">
                <a16:creationId xmlns:a16="http://schemas.microsoft.com/office/drawing/2014/main" id="{F4165CB6-F9A1-46EB-9ADE-FA5A9E24C7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600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69471-841382876_tiny">
            <a:hlinkClick r:id="" action="ppaction://media"/>
            <a:extLst>
              <a:ext uri="{FF2B5EF4-FFF2-40B4-BE49-F238E27FC236}">
                <a16:creationId xmlns:a16="http://schemas.microsoft.com/office/drawing/2014/main" id="{05FED5CA-B386-4E43-B5E8-79166098D4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658723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3070-581030589_tiny">
            <a:hlinkClick r:id="" action="ppaction://media"/>
            <a:extLst>
              <a:ext uri="{FF2B5EF4-FFF2-40B4-BE49-F238E27FC236}">
                <a16:creationId xmlns:a16="http://schemas.microsoft.com/office/drawing/2014/main" id="{789C5FF8-B90E-4905-B07F-C2ED6D8088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阻礙</a:t>
            </a:r>
          </a:p>
        </p:txBody>
      </p:sp>
    </p:spTree>
    <p:extLst>
      <p:ext uri="{BB962C8B-B14F-4D97-AF65-F5344CB8AC3E}">
        <p14:creationId xmlns:p14="http://schemas.microsoft.com/office/powerpoint/2010/main" val="2507537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1EF55633-F2D0-4428-8572-0C5C743443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6" name="108415-680697565_small">
            <a:hlinkClick r:id="" action="ppaction://media"/>
            <a:extLst>
              <a:ext uri="{FF2B5EF4-FFF2-40B4-BE49-F238E27FC236}">
                <a16:creationId xmlns:a16="http://schemas.microsoft.com/office/drawing/2014/main" id="{E3D12E77-730D-4DEA-8523-8E6A0A9B89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>
            <a:off x="0" y="80963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97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84706-590762071_small">
            <a:hlinkClick r:id="" action="ppaction://media"/>
            <a:extLst>
              <a:ext uri="{FF2B5EF4-FFF2-40B4-BE49-F238E27FC236}">
                <a16:creationId xmlns:a16="http://schemas.microsoft.com/office/drawing/2014/main" id="{B5E13344-255F-460A-B008-8715654174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標題 3">
            <a:extLst>
              <a:ext uri="{FF2B5EF4-FFF2-40B4-BE49-F238E27FC236}">
                <a16:creationId xmlns:a16="http://schemas.microsoft.com/office/drawing/2014/main" id="{187B9001-2F26-4180-8320-750F80572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29428" y="1041400"/>
            <a:ext cx="9144000" cy="2387600"/>
          </a:xfrm>
        </p:spPr>
        <p:txBody>
          <a:bodyPr/>
          <a:lstStyle/>
          <a:p>
            <a:r>
              <a:rPr lang="en-US" altLang="zh-TW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努力</a:t>
            </a:r>
          </a:p>
        </p:txBody>
      </p:sp>
    </p:spTree>
    <p:extLst>
      <p:ext uri="{BB962C8B-B14F-4D97-AF65-F5344CB8AC3E}">
        <p14:creationId xmlns:p14="http://schemas.microsoft.com/office/powerpoint/2010/main" val="3293216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02CF6D91-6026-4AFC-82D0-939CD1C697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204261-923846030_small">
            <a:hlinkClick r:id="" action="ppaction://media"/>
            <a:extLst>
              <a:ext uri="{FF2B5EF4-FFF2-40B4-BE49-F238E27FC236}">
                <a16:creationId xmlns:a16="http://schemas.microsoft.com/office/drawing/2014/main" id="{ED62ACE4-1985-4B1B-894F-D39B5E1696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15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</TotalTime>
  <Words>229</Words>
  <Application>Microsoft Office PowerPoint</Application>
  <PresentationFormat>寬螢幕</PresentationFormat>
  <Paragraphs>47</Paragraphs>
  <Slides>19</Slides>
  <Notes>19</Notes>
  <HiddenSlides>0</HiddenSlides>
  <MMClips>18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微軟正黑體</vt:lpstr>
      <vt:lpstr>Arial</vt:lpstr>
      <vt:lpstr>Calibri</vt:lpstr>
      <vt:lpstr>Calibri Light</vt:lpstr>
      <vt:lpstr>Office 佈景主題</vt:lpstr>
      <vt:lpstr>職場故事</vt:lpstr>
      <vt:lpstr>PowerPoint 簡報</vt:lpstr>
      <vt:lpstr>1.目標</vt:lpstr>
      <vt:lpstr>PowerPoint 簡報</vt:lpstr>
      <vt:lpstr>2.阻礙</vt:lpstr>
      <vt:lpstr>2.阻礙</vt:lpstr>
      <vt:lpstr>PowerPoint 簡報</vt:lpstr>
      <vt:lpstr>3.努力</vt:lpstr>
      <vt:lpstr>PowerPoint 簡報</vt:lpstr>
      <vt:lpstr>4.結果</vt:lpstr>
      <vt:lpstr>PowerPoint 簡報</vt:lpstr>
      <vt:lpstr>PowerPoint 簡報</vt:lpstr>
      <vt:lpstr>PowerPoint 簡報</vt:lpstr>
      <vt:lpstr>5.意外</vt:lpstr>
      <vt:lpstr>PowerPoint 簡報</vt:lpstr>
      <vt:lpstr>6.轉彎</vt:lpstr>
      <vt:lpstr>PowerPoint 簡報</vt:lpstr>
      <vt:lpstr>7.結局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丰 楊</dc:creator>
  <cp:lastModifiedBy>丰 楊</cp:lastModifiedBy>
  <cp:revision>122</cp:revision>
  <dcterms:created xsi:type="dcterms:W3CDTF">2024-09-28T15:22:29Z</dcterms:created>
  <dcterms:modified xsi:type="dcterms:W3CDTF">2024-10-17T10:43:06Z</dcterms:modified>
</cp:coreProperties>
</file>

<file path=docProps/thumbnail.jpeg>
</file>